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 id="312"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D76"/>
    <a:srgbClr val="FAEDBD"/>
    <a:srgbClr val="EA3323"/>
    <a:srgbClr val="43C955"/>
    <a:srgbClr val="C5E0B4"/>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36" autoAdjust="0"/>
    <p:restoredTop sz="93663" autoAdjust="0"/>
  </p:normalViewPr>
  <p:slideViewPr>
    <p:cSldViewPr snapToGrid="0">
      <p:cViewPr varScale="1">
        <p:scale>
          <a:sx n="85" d="100"/>
          <a:sy n="85" d="100"/>
        </p:scale>
        <p:origin x="2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2025/12/22</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2025/12/22</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18" Type="http://schemas.openxmlformats.org/officeDocument/2006/relationships/image" Target="../media/image48.png"/><Relationship Id="rId13" Type="http://schemas.openxmlformats.org/officeDocument/2006/relationships/image" Target="../media/image56.png"/><Relationship Id="rId26" Type="http://schemas.openxmlformats.org/officeDocument/2006/relationships/image" Target="../media/image66.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7" Type="http://schemas.openxmlformats.org/officeDocument/2006/relationships/image" Target="../media/image60.png"/><Relationship Id="rId25" Type="http://schemas.openxmlformats.org/officeDocument/2006/relationships/image" Target="../media/image41.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29"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64.png"/><Relationship Id="rId24" Type="http://schemas.openxmlformats.org/officeDocument/2006/relationships/image" Target="../media/image65.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28"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62.png"/><Relationship Id="rId14" Type="http://schemas.openxmlformats.org/officeDocument/2006/relationships/image" Target="../media/image57.png"/><Relationship Id="rId22" Type="http://schemas.openxmlformats.org/officeDocument/2006/relationships/image" Target="../media/image51.png"/><Relationship Id="rId27"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423" name="矩形 422">
            <a:extLst>
              <a:ext uri="{FF2B5EF4-FFF2-40B4-BE49-F238E27FC236}">
                <a16:creationId xmlns:a16="http://schemas.microsoft.com/office/drawing/2014/main" id="{0C33524C-337D-E02D-77EB-EA765597D3C0}"/>
              </a:ext>
            </a:extLst>
          </p:cNvPr>
          <p:cNvSpPr/>
          <p:nvPr/>
        </p:nvSpPr>
        <p:spPr>
          <a:xfrm>
            <a:off x="46289" y="177721"/>
            <a:ext cx="7304770"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7" name="矩形 416">
            <a:extLst>
              <a:ext uri="{FF2B5EF4-FFF2-40B4-BE49-F238E27FC236}">
                <a16:creationId xmlns:a16="http://schemas.microsoft.com/office/drawing/2014/main" id="{FD31DCA8-49EA-7C7A-78AF-C21CF9A81965}"/>
              </a:ext>
            </a:extLst>
          </p:cNvPr>
          <p:cNvSpPr/>
          <p:nvPr/>
        </p:nvSpPr>
        <p:spPr>
          <a:xfrm>
            <a:off x="36861" y="3442892"/>
            <a:ext cx="7314198"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4500500C-0E08-61DB-0820-5CEBA9CF9747}"/>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6E3626DB-58C9-E843-9619-830F7E37969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1286B6AC-00FF-D3D1-B183-D3DDCEFFC2E7}"/>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0498" y="5144489"/>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2512059" y="5937713"/>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602125" y="5602241"/>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a:cxnSpLocks/>
          </p:cNvCxnSpPr>
          <p:nvPr/>
        </p:nvCxnSpPr>
        <p:spPr>
          <a:xfrm>
            <a:off x="4422395" y="45810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4291710" y="45744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线连接符 66">
            <a:extLst>
              <a:ext uri="{FF2B5EF4-FFF2-40B4-BE49-F238E27FC236}">
                <a16:creationId xmlns:a16="http://schemas.microsoft.com/office/drawing/2014/main" id="{99843674-459B-9D3A-66B1-CD13C80E4119}"/>
              </a:ext>
            </a:extLst>
          </p:cNvPr>
          <p:cNvCxnSpPr>
            <a:cxnSpLocks/>
          </p:cNvCxnSpPr>
          <p:nvPr/>
        </p:nvCxnSpPr>
        <p:spPr>
          <a:xfrm>
            <a:off x="4307877" y="467850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4304739" y="456472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4423881" y="5265030"/>
            <a:ext cx="126000" cy="1260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4295523" y="5894028"/>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74" name="文本框 173">
                <a:extLst>
                  <a:ext uri="{FF2B5EF4-FFF2-40B4-BE49-F238E27FC236}">
                    <a16:creationId xmlns:a16="http://schemas.microsoft.com/office/drawing/2014/main" id="{305284E4-9CF3-11D3-CD6D-C90EA1714DDE}"/>
                  </a:ext>
                </a:extLst>
              </p:cNvPr>
              <p:cNvSpPr txBox="1"/>
              <p:nvPr/>
            </p:nvSpPr>
            <p:spPr>
              <a:xfrm>
                <a:off x="4378585" y="49010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4378585" y="4901090"/>
                <a:ext cx="213776" cy="232949"/>
              </a:xfrm>
              <a:prstGeom prst="rect">
                <a:avLst/>
              </a:prstGeom>
              <a:blipFill>
                <a:blip r:embed="rId9"/>
                <a:stretch>
                  <a:fillRect l="-17143" r="-5714" b="-184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5" name="文本框 174">
                <a:extLst>
                  <a:ext uri="{FF2B5EF4-FFF2-40B4-BE49-F238E27FC236}">
                    <a16:creationId xmlns:a16="http://schemas.microsoft.com/office/drawing/2014/main" id="{AABF4DE4-9017-E570-43E3-C2AA8CAEDD2D}"/>
                  </a:ext>
                </a:extLst>
              </p:cNvPr>
              <p:cNvSpPr txBox="1"/>
              <p:nvPr/>
            </p:nvSpPr>
            <p:spPr>
              <a:xfrm>
                <a:off x="4398635" y="6098316"/>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4398635" y="6098316"/>
                <a:ext cx="219867" cy="215444"/>
              </a:xfrm>
              <a:prstGeom prst="rect">
                <a:avLst/>
              </a:prstGeom>
              <a:blipFill>
                <a:blip r:embed="rId10"/>
                <a:stretch>
                  <a:fillRect l="-16667"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6" name="文本框 175">
                <a:extLst>
                  <a:ext uri="{FF2B5EF4-FFF2-40B4-BE49-F238E27FC236}">
                    <a16:creationId xmlns:a16="http://schemas.microsoft.com/office/drawing/2014/main" id="{D09228D5-1DCD-E15A-EBC7-1E10F74CABCB}"/>
                  </a:ext>
                </a:extLst>
              </p:cNvPr>
              <p:cNvSpPr txBox="1"/>
              <p:nvPr/>
            </p:nvSpPr>
            <p:spPr>
              <a:xfrm>
                <a:off x="4375279" y="55577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4375279" y="5557780"/>
                <a:ext cx="207173" cy="215444"/>
              </a:xfrm>
              <a:prstGeom prst="rect">
                <a:avLst/>
              </a:prstGeom>
              <a:blipFill>
                <a:blip r:embed="rId11"/>
                <a:stretch>
                  <a:fillRect l="-17647" b="-8571"/>
                </a:stretch>
              </a:blipFill>
            </p:spPr>
            <p:txBody>
              <a:bodyPr/>
              <a:lstStyle/>
              <a:p>
                <a:r>
                  <a:rPr lang="zh-CN" altLang="en-US">
                    <a:noFill/>
                  </a:rPr>
                  <a:t> </a:t>
                </a:r>
              </a:p>
            </p:txBody>
          </p:sp>
        </mc:Fallback>
      </mc:AlternateContent>
      <p:sp>
        <p:nvSpPr>
          <p:cNvPr id="188" name="文本框 187">
            <a:extLst>
              <a:ext uri="{FF2B5EF4-FFF2-40B4-BE49-F238E27FC236}">
                <a16:creationId xmlns:a16="http://schemas.microsoft.com/office/drawing/2014/main" id="{5366259E-7CD2-8F2F-739E-1BEA0C74F8F7}"/>
              </a:ext>
            </a:extLst>
          </p:cNvPr>
          <p:cNvSpPr txBox="1"/>
          <p:nvPr/>
        </p:nvSpPr>
        <p:spPr>
          <a:xfrm>
            <a:off x="3634480" y="6280087"/>
            <a:ext cx="193072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3E35D6DB-2BD9-D5F8-FEC5-3980A0E6DC04}"/>
              </a:ext>
            </a:extLst>
          </p:cNvPr>
          <p:cNvSpPr txBox="1"/>
          <p:nvPr/>
        </p:nvSpPr>
        <p:spPr>
          <a:xfrm>
            <a:off x="7357263" y="2014669"/>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12298" y="-74958"/>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7BD155B1-2436-38FD-A94C-EED986613B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04550" y="5064458"/>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075"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8360"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377408"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15212"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domain</a:t>
            </a:r>
            <a:r>
              <a:rPr lang="zh-CN" altLang="en-US" sz="1400" dirty="0">
                <a:latin typeface="Times New Roman" panose="02020603050405020304" pitchFamily="18" charset="0"/>
                <a:cs typeface="Times New Roman" panose="02020603050405020304" pitchFamily="18" charset="0"/>
              </a:rPr>
              <a:t>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Misguided</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048481" y="6397190"/>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Misguided</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192111" y="6129908"/>
            <a:ext cx="86357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Multiple </a:t>
            </a:r>
            <a:endParaRPr lang="en-US" altLang="zh-CN" sz="1400" b="0" i="0" dirty="0">
              <a:effectLst/>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domains</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
        <p:nvSpPr>
          <p:cNvPr id="453" name="文本框 452">
            <a:extLst>
              <a:ext uri="{FF2B5EF4-FFF2-40B4-BE49-F238E27FC236}">
                <a16:creationId xmlns:a16="http://schemas.microsoft.com/office/drawing/2014/main" id="{507D54A8-416E-8B3D-9876-6BC33DE46131}"/>
              </a:ext>
            </a:extLst>
          </p:cNvPr>
          <p:cNvSpPr txBox="1"/>
          <p:nvPr/>
        </p:nvSpPr>
        <p:spPr>
          <a:xfrm>
            <a:off x="12416118" y="990178"/>
            <a:ext cx="2324675" cy="646331"/>
          </a:xfrm>
          <a:prstGeom prst="rect">
            <a:avLst/>
          </a:prstGeom>
          <a:noFill/>
        </p:spPr>
        <p:txBody>
          <a:bodyPr wrap="none" rtlCol="0">
            <a:spAutoFit/>
          </a:bodyPr>
          <a:lstStyle/>
          <a:p>
            <a:r>
              <a:rPr lang="zh-CN" altLang="en-US" dirty="0"/>
              <a:t>分子生物图不能迁移 </a:t>
            </a:r>
            <a:endParaRPr lang="en-US" altLang="zh-CN" dirty="0"/>
          </a:p>
          <a:p>
            <a:r>
              <a:rPr lang="zh-CN" altLang="en-US" dirty="0"/>
              <a:t>举例不恰当</a:t>
            </a:r>
          </a:p>
        </p:txBody>
      </p:sp>
      <p:sp>
        <p:nvSpPr>
          <p:cNvPr id="455" name="文本框 454">
            <a:extLst>
              <a:ext uri="{FF2B5EF4-FFF2-40B4-BE49-F238E27FC236}">
                <a16:creationId xmlns:a16="http://schemas.microsoft.com/office/drawing/2014/main" id="{A1600A3A-0085-1D47-2ED8-A8E18ADC8318}"/>
              </a:ext>
            </a:extLst>
          </p:cNvPr>
          <p:cNvSpPr txBox="1"/>
          <p:nvPr/>
        </p:nvSpPr>
        <p:spPr>
          <a:xfrm>
            <a:off x="122260" y="3450280"/>
            <a:ext cx="7232586"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target labels </a:t>
            </a:r>
            <a:r>
              <a:rPr lang="en-US" altLang="zh-CN" sz="1400" i="1" dirty="0">
                <a:latin typeface="Times New Roman" panose="02020603050405020304" pitchFamily="18" charset="0"/>
                <a:cs typeface="Times New Roman" panose="02020603050405020304" pitchFamily="18" charset="0"/>
              </a:rPr>
              <a:t>formatted in JSON. </a:t>
            </a:r>
          </a:p>
        </p:txBody>
      </p:sp>
      <mc:AlternateContent xmlns:mc="http://schemas.openxmlformats.org/markup-compatibility/2006">
        <mc:Choice xmlns:a14="http://schemas.microsoft.com/office/drawing/2010/main" Requires="a14">
          <p:sp>
            <p:nvSpPr>
              <p:cNvPr id="457" name="文本框 456">
                <a:extLst>
                  <a:ext uri="{FF2B5EF4-FFF2-40B4-BE49-F238E27FC236}">
                    <a16:creationId xmlns:a16="http://schemas.microsoft.com/office/drawing/2014/main" id="{7DE28EDE-8A34-1BAE-FF9A-B1ADFFB069A1}"/>
                  </a:ext>
                </a:extLst>
              </p:cNvPr>
              <p:cNvSpPr txBox="1"/>
              <p:nvPr/>
            </p:nvSpPr>
            <p:spPr>
              <a:xfrm>
                <a:off x="633346" y="4088504"/>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457" name="文本框 456">
                <a:extLst>
                  <a:ext uri="{FF2B5EF4-FFF2-40B4-BE49-F238E27FC236}">
                    <a16:creationId xmlns:a16="http://schemas.microsoft.com/office/drawing/2014/main" id="{7DE28EDE-8A34-1BAE-FF9A-B1ADFFB069A1}"/>
                  </a:ext>
                </a:extLst>
              </p:cNvPr>
              <p:cNvSpPr txBox="1">
                <a:spLocks noRot="1" noChangeAspect="1" noMove="1" noResize="1" noEditPoints="1" noAdjustHandles="1" noChangeArrowheads="1" noChangeShapeType="1" noTextEdit="1"/>
              </p:cNvSpPr>
              <p:nvPr/>
            </p:nvSpPr>
            <p:spPr>
              <a:xfrm>
                <a:off x="633346" y="4088504"/>
                <a:ext cx="5626092" cy="325089"/>
              </a:xfrm>
              <a:prstGeom prst="rect">
                <a:avLst/>
              </a:prstGeom>
              <a:blipFill>
                <a:blip r:embed="rId24"/>
                <a:stretch>
                  <a:fillRect l="-325" t="-3774" b="-13208"/>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EA74DA11-9647-CC7D-C3CF-AEDFA255ACF4}"/>
              </a:ext>
            </a:extLst>
          </p:cNvPr>
          <p:cNvCxnSpPr>
            <a:cxnSpLocks/>
          </p:cNvCxnSpPr>
          <p:nvPr/>
        </p:nvCxnSpPr>
        <p:spPr>
          <a:xfrm>
            <a:off x="5671127" y="4279320"/>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982AAAB7-6403-52E0-2B48-E702064929D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0C7C89F6-3F30-024D-E0F5-D7650DDA6EF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8837F83E-F6A0-268C-69F1-30F41AE32DCE}"/>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C0EBB3D4-C20C-00CC-23E2-56FAD876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9B835618-A8EA-250B-3967-D2D31F87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61CBA5-AEB7-9A0D-00AF-07BA77F4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040EE2CD-4191-74D3-46C3-DBD006BCA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27011BF9-A142-3010-F811-3F6E2E4B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BDA4DEF0-1D08-D59F-71AB-E3D231DD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4F76F1E9-2987-048F-D53B-1F7C4367A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9ECC2777-E232-C397-AB14-3AF3DA00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0FC882A-3F41-8D55-72FC-A60CF3A2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F1BBE81E-5782-61AB-DFD0-FB283282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99ADAAA-8ECA-6EE7-AE02-A3E8C8C88BD1}"/>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FCCA242E-6FBD-DD47-25B6-0031D30FD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920" y="5221491"/>
            <a:ext cx="258664" cy="258664"/>
          </a:xfrm>
          <a:prstGeom prst="rect">
            <a:avLst/>
          </a:prstGeom>
        </p:spPr>
      </p:pic>
      <p:sp>
        <p:nvSpPr>
          <p:cNvPr id="241" name="文本框 240">
            <a:extLst>
              <a:ext uri="{FF2B5EF4-FFF2-40B4-BE49-F238E27FC236}">
                <a16:creationId xmlns:a16="http://schemas.microsoft.com/office/drawing/2014/main" id="{36723275-2BFF-D1EE-B3A0-BA13F0F53383}"/>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A51A5E5F-5159-1C6C-E66E-A33D35996C8C}"/>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236C5C3-D96F-AC16-1FD5-01E651BFAF4D}"/>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F46C06F-673B-DB84-0840-6C4888997C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58E5BB63-C5DC-7723-6B5D-D6EC51BAF46B}"/>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3515AF61-30AA-4523-1EAB-1E8F82741A47}"/>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E52B980D-5022-2141-E08F-5C1772B05935}"/>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8830C31D-5746-8CB7-FBA3-FD84D3734319}"/>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4860628F-D589-4B4D-FE42-9732790A148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7D77D206-303A-ECC9-BDFA-34914D36580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361880D8-DD87-C580-5DC9-B1E419F219C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D80E1B3F-693F-D1A8-58F8-766CFED9AF34}"/>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56CEDC5-B959-3190-9DC7-2969941C59E1}"/>
              </a:ext>
            </a:extLst>
          </p:cNvPr>
          <p:cNvSpPr txBox="1"/>
          <p:nvPr/>
        </p:nvSpPr>
        <p:spPr>
          <a:xfrm>
            <a:off x="577129" y="6232802"/>
            <a:ext cx="20850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E83D72C3-73A4-1DC4-605A-A6BBDB5CB5C4}"/>
              </a:ext>
            </a:extLst>
          </p:cNvPr>
          <p:cNvCxnSpPr>
            <a:cxnSpLocks/>
          </p:cNvCxnSpPr>
          <p:nvPr/>
        </p:nvCxnSpPr>
        <p:spPr>
          <a:xfrm>
            <a:off x="546003" y="5641900"/>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55C14F2-05DF-26F0-6167-48FCB70553E1}"/>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274" name="直线连接符 66">
            <a:extLst>
              <a:ext uri="{FF2B5EF4-FFF2-40B4-BE49-F238E27FC236}">
                <a16:creationId xmlns:a16="http://schemas.microsoft.com/office/drawing/2014/main" id="{00923FE2-FF8A-F801-C5F8-52A4A314659D}"/>
              </a:ext>
            </a:extLst>
          </p:cNvPr>
          <p:cNvCxnSpPr>
            <a:cxnSpLocks/>
          </p:cNvCxnSpPr>
          <p:nvPr/>
        </p:nvCxnSpPr>
        <p:spPr>
          <a:xfrm>
            <a:off x="4547087" y="45856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76" name="直线连接符 66">
            <a:extLst>
              <a:ext uri="{FF2B5EF4-FFF2-40B4-BE49-F238E27FC236}">
                <a16:creationId xmlns:a16="http://schemas.microsoft.com/office/drawing/2014/main" id="{3E440FC2-BC5A-7443-9C92-BDAB40271B7A}"/>
              </a:ext>
            </a:extLst>
          </p:cNvPr>
          <p:cNvCxnSpPr>
            <a:cxnSpLocks/>
          </p:cNvCxnSpPr>
          <p:nvPr/>
        </p:nvCxnSpPr>
        <p:spPr>
          <a:xfrm>
            <a:off x="4294023" y="48032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84" name="直线连接符 66">
            <a:extLst>
              <a:ext uri="{FF2B5EF4-FFF2-40B4-BE49-F238E27FC236}">
                <a16:creationId xmlns:a16="http://schemas.microsoft.com/office/drawing/2014/main" id="{CA87A8D2-C7D0-9A3A-AC1C-9A3FAD76F76D}"/>
              </a:ext>
            </a:extLst>
          </p:cNvPr>
          <p:cNvCxnSpPr>
            <a:cxnSpLocks/>
          </p:cNvCxnSpPr>
          <p:nvPr/>
        </p:nvCxnSpPr>
        <p:spPr>
          <a:xfrm>
            <a:off x="4424568" y="5163862"/>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285" name="矩形 284">
            <a:extLst>
              <a:ext uri="{FF2B5EF4-FFF2-40B4-BE49-F238E27FC236}">
                <a16:creationId xmlns:a16="http://schemas.microsoft.com/office/drawing/2014/main" id="{71E6A06D-A482-D01E-A35A-C9506DE66426}"/>
              </a:ext>
            </a:extLst>
          </p:cNvPr>
          <p:cNvSpPr/>
          <p:nvPr/>
        </p:nvSpPr>
        <p:spPr>
          <a:xfrm>
            <a:off x="4293883" y="5157266"/>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6" name="直线连接符 66">
            <a:extLst>
              <a:ext uri="{FF2B5EF4-FFF2-40B4-BE49-F238E27FC236}">
                <a16:creationId xmlns:a16="http://schemas.microsoft.com/office/drawing/2014/main" id="{69EE5762-F670-9440-D455-40EE17DB5774}"/>
              </a:ext>
            </a:extLst>
          </p:cNvPr>
          <p:cNvCxnSpPr>
            <a:cxnSpLocks/>
          </p:cNvCxnSpPr>
          <p:nvPr/>
        </p:nvCxnSpPr>
        <p:spPr>
          <a:xfrm>
            <a:off x="4300814" y="5261327"/>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87" name="直线连接符 66">
            <a:extLst>
              <a:ext uri="{FF2B5EF4-FFF2-40B4-BE49-F238E27FC236}">
                <a16:creationId xmlns:a16="http://schemas.microsoft.com/office/drawing/2014/main" id="{B5EC5863-D6D8-2281-E6F5-B4367359AF35}"/>
              </a:ext>
            </a:extLst>
          </p:cNvPr>
          <p:cNvCxnSpPr>
            <a:cxnSpLocks/>
          </p:cNvCxnSpPr>
          <p:nvPr/>
        </p:nvCxnSpPr>
        <p:spPr>
          <a:xfrm>
            <a:off x="4549260" y="515924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88" name="直线连接符 66">
            <a:extLst>
              <a:ext uri="{FF2B5EF4-FFF2-40B4-BE49-F238E27FC236}">
                <a16:creationId xmlns:a16="http://schemas.microsoft.com/office/drawing/2014/main" id="{DED4A330-0338-27B1-61F5-30320159869D}"/>
              </a:ext>
            </a:extLst>
          </p:cNvPr>
          <p:cNvCxnSpPr>
            <a:cxnSpLocks/>
          </p:cNvCxnSpPr>
          <p:nvPr/>
        </p:nvCxnSpPr>
        <p:spPr>
          <a:xfrm>
            <a:off x="4296196" y="5386019"/>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89" name="直线连接符 66">
            <a:extLst>
              <a:ext uri="{FF2B5EF4-FFF2-40B4-BE49-F238E27FC236}">
                <a16:creationId xmlns:a16="http://schemas.microsoft.com/office/drawing/2014/main" id="{48B0D24B-A9BC-9779-006F-247BE50681FF}"/>
              </a:ext>
            </a:extLst>
          </p:cNvPr>
          <p:cNvCxnSpPr>
            <a:cxnSpLocks/>
          </p:cNvCxnSpPr>
          <p:nvPr/>
        </p:nvCxnSpPr>
        <p:spPr>
          <a:xfrm>
            <a:off x="4420315" y="5793685"/>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290" name="矩形 289">
            <a:extLst>
              <a:ext uri="{FF2B5EF4-FFF2-40B4-BE49-F238E27FC236}">
                <a16:creationId xmlns:a16="http://schemas.microsoft.com/office/drawing/2014/main" id="{D7BD6F8D-3C14-1688-F5D7-B4E2DD3AB373}"/>
              </a:ext>
            </a:extLst>
          </p:cNvPr>
          <p:cNvSpPr/>
          <p:nvPr/>
        </p:nvSpPr>
        <p:spPr>
          <a:xfrm>
            <a:off x="4298866" y="57778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1" name="直线连接符 66">
            <a:extLst>
              <a:ext uri="{FF2B5EF4-FFF2-40B4-BE49-F238E27FC236}">
                <a16:creationId xmlns:a16="http://schemas.microsoft.com/office/drawing/2014/main" id="{D6E3440F-B225-05FA-7A82-E7E9CB6E1399}"/>
              </a:ext>
            </a:extLst>
          </p:cNvPr>
          <p:cNvCxnSpPr>
            <a:cxnSpLocks/>
          </p:cNvCxnSpPr>
          <p:nvPr/>
        </p:nvCxnSpPr>
        <p:spPr>
          <a:xfrm>
            <a:off x="4305797" y="58819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93" name="直线连接符 66">
            <a:extLst>
              <a:ext uri="{FF2B5EF4-FFF2-40B4-BE49-F238E27FC236}">
                <a16:creationId xmlns:a16="http://schemas.microsoft.com/office/drawing/2014/main" id="{E9AD430E-90F7-4FE7-6160-1F1899606BA7}"/>
              </a:ext>
            </a:extLst>
          </p:cNvPr>
          <p:cNvCxnSpPr>
            <a:cxnSpLocks/>
          </p:cNvCxnSpPr>
          <p:nvPr/>
        </p:nvCxnSpPr>
        <p:spPr>
          <a:xfrm>
            <a:off x="4554243" y="578906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94" name="直线连接符 66">
            <a:extLst>
              <a:ext uri="{FF2B5EF4-FFF2-40B4-BE49-F238E27FC236}">
                <a16:creationId xmlns:a16="http://schemas.microsoft.com/office/drawing/2014/main" id="{DA2DEB18-31D6-4A45-5FA3-3CDCF1D41424}"/>
              </a:ext>
            </a:extLst>
          </p:cNvPr>
          <p:cNvCxnSpPr>
            <a:cxnSpLocks/>
          </p:cNvCxnSpPr>
          <p:nvPr/>
        </p:nvCxnSpPr>
        <p:spPr>
          <a:xfrm>
            <a:off x="4301179" y="6006606"/>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295" name="矩形 294">
            <a:extLst>
              <a:ext uri="{FF2B5EF4-FFF2-40B4-BE49-F238E27FC236}">
                <a16:creationId xmlns:a16="http://schemas.microsoft.com/office/drawing/2014/main" id="{1B4F5C38-387A-43AA-DF3B-7154BE1E5C0C}"/>
              </a:ext>
            </a:extLst>
          </p:cNvPr>
          <p:cNvSpPr/>
          <p:nvPr/>
        </p:nvSpPr>
        <p:spPr>
          <a:xfrm>
            <a:off x="4188708" y="45330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6" name="直接箭头连接符 295">
            <a:extLst>
              <a:ext uri="{FF2B5EF4-FFF2-40B4-BE49-F238E27FC236}">
                <a16:creationId xmlns:a16="http://schemas.microsoft.com/office/drawing/2014/main" id="{9E9624D0-5E69-630C-2A8D-FBE758F51909}"/>
              </a:ext>
            </a:extLst>
          </p:cNvPr>
          <p:cNvCxnSpPr>
            <a:cxnSpLocks/>
          </p:cNvCxnSpPr>
          <p:nvPr/>
        </p:nvCxnSpPr>
        <p:spPr>
          <a:xfrm>
            <a:off x="2239417" y="4895659"/>
            <a:ext cx="357158" cy="4404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1" name="直接箭头连接符 300">
            <a:extLst>
              <a:ext uri="{FF2B5EF4-FFF2-40B4-BE49-F238E27FC236}">
                <a16:creationId xmlns:a16="http://schemas.microsoft.com/office/drawing/2014/main" id="{3B669AF7-F1F8-BF2A-2C8D-4F276FADAB88}"/>
              </a:ext>
            </a:extLst>
          </p:cNvPr>
          <p:cNvCxnSpPr>
            <a:cxnSpLocks/>
          </p:cNvCxnSpPr>
          <p:nvPr/>
        </p:nvCxnSpPr>
        <p:spPr>
          <a:xfrm flipV="1">
            <a:off x="2123059" y="5604560"/>
            <a:ext cx="498891" cy="25900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4" name="矩形 303">
            <a:extLst>
              <a:ext uri="{FF2B5EF4-FFF2-40B4-BE49-F238E27FC236}">
                <a16:creationId xmlns:a16="http://schemas.microsoft.com/office/drawing/2014/main" id="{09217D2C-80F1-12E8-BF0A-A2C726B0A52C}"/>
              </a:ext>
            </a:extLst>
          </p:cNvPr>
          <p:cNvSpPr/>
          <p:nvPr/>
        </p:nvSpPr>
        <p:spPr>
          <a:xfrm>
            <a:off x="4530041" y="4809487"/>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5" name="矩形 304">
            <a:extLst>
              <a:ext uri="{FF2B5EF4-FFF2-40B4-BE49-F238E27FC236}">
                <a16:creationId xmlns:a16="http://schemas.microsoft.com/office/drawing/2014/main" id="{4DD86F64-C534-8A3F-B393-6004124D53DC}"/>
              </a:ext>
            </a:extLst>
          </p:cNvPr>
          <p:cNvSpPr/>
          <p:nvPr/>
        </p:nvSpPr>
        <p:spPr>
          <a:xfrm>
            <a:off x="4530041" y="457395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7" name="矩形 306">
            <a:extLst>
              <a:ext uri="{FF2B5EF4-FFF2-40B4-BE49-F238E27FC236}">
                <a16:creationId xmlns:a16="http://schemas.microsoft.com/office/drawing/2014/main" id="{19418186-B17A-4702-EAF6-BB9931C6117B}"/>
              </a:ext>
            </a:extLst>
          </p:cNvPr>
          <p:cNvSpPr/>
          <p:nvPr/>
        </p:nvSpPr>
        <p:spPr>
          <a:xfrm>
            <a:off x="4300146" y="5388545"/>
            <a:ext cx="126000" cy="1260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8" name="矩形 307">
            <a:extLst>
              <a:ext uri="{FF2B5EF4-FFF2-40B4-BE49-F238E27FC236}">
                <a16:creationId xmlns:a16="http://schemas.microsoft.com/office/drawing/2014/main" id="{0EF7360E-AAEF-A6A8-D78A-7C266153729F}"/>
              </a:ext>
            </a:extLst>
          </p:cNvPr>
          <p:cNvSpPr/>
          <p:nvPr/>
        </p:nvSpPr>
        <p:spPr>
          <a:xfrm>
            <a:off x="4433436" y="5157889"/>
            <a:ext cx="108000" cy="1080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0" name="矩形 309">
            <a:extLst>
              <a:ext uri="{FF2B5EF4-FFF2-40B4-BE49-F238E27FC236}">
                <a16:creationId xmlns:a16="http://schemas.microsoft.com/office/drawing/2014/main" id="{C26DB498-656A-B7AA-C0DC-F14B97E19EB7}"/>
              </a:ext>
            </a:extLst>
          </p:cNvPr>
          <p:cNvSpPr/>
          <p:nvPr/>
        </p:nvSpPr>
        <p:spPr>
          <a:xfrm>
            <a:off x="4425967" y="6009482"/>
            <a:ext cx="115200" cy="122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1" name="矩形 310">
            <a:extLst>
              <a:ext uri="{FF2B5EF4-FFF2-40B4-BE49-F238E27FC236}">
                <a16:creationId xmlns:a16="http://schemas.microsoft.com/office/drawing/2014/main" id="{C77EDE81-8F03-D024-4892-C3435FE25253}"/>
              </a:ext>
            </a:extLst>
          </p:cNvPr>
          <p:cNvSpPr/>
          <p:nvPr/>
        </p:nvSpPr>
        <p:spPr>
          <a:xfrm>
            <a:off x="4550403" y="6009483"/>
            <a:ext cx="115200" cy="1224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5" name="文本框 314">
            <a:extLst>
              <a:ext uri="{FF2B5EF4-FFF2-40B4-BE49-F238E27FC236}">
                <a16:creationId xmlns:a16="http://schemas.microsoft.com/office/drawing/2014/main" id="{871CE8D7-71A3-2193-1883-EF08EAE4641F}"/>
              </a:ext>
            </a:extLst>
          </p:cNvPr>
          <p:cNvSpPr txBox="1"/>
          <p:nvPr/>
        </p:nvSpPr>
        <p:spPr>
          <a:xfrm>
            <a:off x="5618076" y="4866793"/>
            <a:ext cx="1871567"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Original Text attribute </a:t>
            </a:r>
          </a:p>
          <a:p>
            <a:pPr algn="ctr"/>
            <a:r>
              <a:rPr lang="en-US" altLang="zh-CN" sz="1400" dirty="0">
                <a:latin typeface="Times New Roman" panose="02020603050405020304" pitchFamily="18" charset="0"/>
                <a:cs typeface="Times New Roman" panose="02020603050405020304" pitchFamily="18" charset="0"/>
              </a:rPr>
              <a:t>graphs features</a:t>
            </a:r>
            <a:endParaRPr lang="zh-CN" altLang="en-US" sz="1400" dirty="0">
              <a:latin typeface="Times New Roman" panose="02020603050405020304" pitchFamily="18" charset="0"/>
              <a:cs typeface="Times New Roman" panose="02020603050405020304" pitchFamily="18" charset="0"/>
            </a:endParaRPr>
          </a:p>
        </p:txBody>
      </p:sp>
      <p:pic>
        <p:nvPicPr>
          <p:cNvPr id="338" name="图片 337">
            <a:extLst>
              <a:ext uri="{FF2B5EF4-FFF2-40B4-BE49-F238E27FC236}">
                <a16:creationId xmlns:a16="http://schemas.microsoft.com/office/drawing/2014/main" id="{42FA1424-77F6-3B0D-EB79-382AF8564A4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16200000">
            <a:off x="6415497" y="4275312"/>
            <a:ext cx="210591" cy="969828"/>
          </a:xfrm>
          <a:prstGeom prst="rect">
            <a:avLst/>
          </a:prstGeom>
        </p:spPr>
      </p:pic>
      <p:pic>
        <p:nvPicPr>
          <p:cNvPr id="341" name="图片 340">
            <a:extLst>
              <a:ext uri="{FF2B5EF4-FFF2-40B4-BE49-F238E27FC236}">
                <a16:creationId xmlns:a16="http://schemas.microsoft.com/office/drawing/2014/main" id="{9BDBEE8B-0F6E-5B19-E84B-3EBB9E18CFC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16200000">
            <a:off x="6408894" y="5468779"/>
            <a:ext cx="210591" cy="969828"/>
          </a:xfrm>
          <a:prstGeom prst="rect">
            <a:avLst/>
          </a:prstGeom>
        </p:spPr>
      </p:pic>
      <p:sp>
        <p:nvSpPr>
          <p:cNvPr id="343" name="文本框 342">
            <a:extLst>
              <a:ext uri="{FF2B5EF4-FFF2-40B4-BE49-F238E27FC236}">
                <a16:creationId xmlns:a16="http://schemas.microsoft.com/office/drawing/2014/main" id="{32DC996B-2F17-CCF3-AA06-23D817D4077E}"/>
              </a:ext>
            </a:extLst>
          </p:cNvPr>
          <p:cNvSpPr txBox="1"/>
          <p:nvPr/>
        </p:nvSpPr>
        <p:spPr>
          <a:xfrm>
            <a:off x="5620495" y="6059184"/>
            <a:ext cx="192164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Text attribute graphs </a:t>
            </a:r>
          </a:p>
          <a:p>
            <a:pPr algn="ctr"/>
            <a:r>
              <a:rPr lang="en-US" altLang="zh-CN" sz="1400" dirty="0">
                <a:latin typeface="Times New Roman" panose="02020603050405020304" pitchFamily="18" charset="0"/>
                <a:cs typeface="Times New Roman" panose="02020603050405020304" pitchFamily="18" charset="0"/>
              </a:rPr>
              <a:t>with PASP features</a:t>
            </a:r>
            <a:endParaRPr lang="zh-CN" altLang="en-US" sz="1400" dirty="0">
              <a:latin typeface="Times New Roman" panose="02020603050405020304" pitchFamily="18" charset="0"/>
              <a:cs typeface="Times New Roman" panose="02020603050405020304" pitchFamily="18" charset="0"/>
            </a:endParaRPr>
          </a:p>
        </p:txBody>
      </p:sp>
      <p:cxnSp>
        <p:nvCxnSpPr>
          <p:cNvPr id="357" name="直接箭头连接符 356">
            <a:extLst>
              <a:ext uri="{FF2B5EF4-FFF2-40B4-BE49-F238E27FC236}">
                <a16:creationId xmlns:a16="http://schemas.microsoft.com/office/drawing/2014/main" id="{37A568BC-6E3F-42B8-27CF-291160917638}"/>
              </a:ext>
            </a:extLst>
          </p:cNvPr>
          <p:cNvCxnSpPr>
            <a:cxnSpLocks/>
          </p:cNvCxnSpPr>
          <p:nvPr/>
        </p:nvCxnSpPr>
        <p:spPr>
          <a:xfrm>
            <a:off x="4834875" y="4812533"/>
            <a:ext cx="9774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2" name="直接箭头连接符 361">
            <a:extLst>
              <a:ext uri="{FF2B5EF4-FFF2-40B4-BE49-F238E27FC236}">
                <a16:creationId xmlns:a16="http://schemas.microsoft.com/office/drawing/2014/main" id="{D8B93F40-AEF8-9A76-8DD1-BACC216DC15F}"/>
              </a:ext>
            </a:extLst>
          </p:cNvPr>
          <p:cNvCxnSpPr>
            <a:cxnSpLocks/>
          </p:cNvCxnSpPr>
          <p:nvPr/>
        </p:nvCxnSpPr>
        <p:spPr>
          <a:xfrm>
            <a:off x="4805281" y="5943987"/>
            <a:ext cx="9774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4" name="文本框 363">
            <a:extLst>
              <a:ext uri="{FF2B5EF4-FFF2-40B4-BE49-F238E27FC236}">
                <a16:creationId xmlns:a16="http://schemas.microsoft.com/office/drawing/2014/main" id="{18BB0D2B-B3E4-DD86-48C5-45D69B29A469}"/>
              </a:ext>
            </a:extLst>
          </p:cNvPr>
          <p:cNvSpPr txBox="1"/>
          <p:nvPr/>
        </p:nvSpPr>
        <p:spPr>
          <a:xfrm>
            <a:off x="4827323" y="5328030"/>
            <a:ext cx="116941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Feature drift</a:t>
            </a:r>
          </a:p>
          <a:p>
            <a:pPr algn="ctr"/>
            <a:r>
              <a:rPr lang="en-US" altLang="zh-CN" sz="1400" dirty="0">
                <a:latin typeface="Times New Roman" panose="02020603050405020304" pitchFamily="18" charset="0"/>
                <a:cs typeface="Times New Roman" panose="02020603050405020304" pitchFamily="18" charset="0"/>
              </a:rPr>
              <a:t>maximization</a:t>
            </a:r>
            <a:endParaRPr lang="zh-CN" altLang="en-US" sz="1400" dirty="0"/>
          </a:p>
        </p:txBody>
      </p:sp>
      <p:cxnSp>
        <p:nvCxnSpPr>
          <p:cNvPr id="367" name="直接箭头连接符 366">
            <a:extLst>
              <a:ext uri="{FF2B5EF4-FFF2-40B4-BE49-F238E27FC236}">
                <a16:creationId xmlns:a16="http://schemas.microsoft.com/office/drawing/2014/main" id="{8CBAA19A-D74A-1ED0-ED62-5022A145DB15}"/>
              </a:ext>
            </a:extLst>
          </p:cNvPr>
          <p:cNvCxnSpPr>
            <a:cxnSpLocks/>
          </p:cNvCxnSpPr>
          <p:nvPr/>
        </p:nvCxnSpPr>
        <p:spPr>
          <a:xfrm>
            <a:off x="6112530" y="5402730"/>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1" name="直接箭头连接符 370">
            <a:extLst>
              <a:ext uri="{FF2B5EF4-FFF2-40B4-BE49-F238E27FC236}">
                <a16:creationId xmlns:a16="http://schemas.microsoft.com/office/drawing/2014/main" id="{1958F6CF-35E6-3749-9904-3226263EA6B0}"/>
              </a:ext>
            </a:extLst>
          </p:cNvPr>
          <p:cNvCxnSpPr>
            <a:cxnSpLocks/>
          </p:cNvCxnSpPr>
          <p:nvPr/>
        </p:nvCxnSpPr>
        <p:spPr>
          <a:xfrm>
            <a:off x="6266285" y="5407348"/>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2" name="直接箭头连接符 371">
            <a:extLst>
              <a:ext uri="{FF2B5EF4-FFF2-40B4-BE49-F238E27FC236}">
                <a16:creationId xmlns:a16="http://schemas.microsoft.com/office/drawing/2014/main" id="{5929EF5B-6794-4B79-881D-98E5C3EE311D}"/>
              </a:ext>
            </a:extLst>
          </p:cNvPr>
          <p:cNvCxnSpPr>
            <a:cxnSpLocks/>
          </p:cNvCxnSpPr>
          <p:nvPr/>
        </p:nvCxnSpPr>
        <p:spPr>
          <a:xfrm>
            <a:off x="6426274" y="5407349"/>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3" name="直接箭头连接符 372">
            <a:extLst>
              <a:ext uri="{FF2B5EF4-FFF2-40B4-BE49-F238E27FC236}">
                <a16:creationId xmlns:a16="http://schemas.microsoft.com/office/drawing/2014/main" id="{B2FA2C63-E7A5-4AB3-B998-D162471044F7}"/>
              </a:ext>
            </a:extLst>
          </p:cNvPr>
          <p:cNvCxnSpPr>
            <a:cxnSpLocks/>
          </p:cNvCxnSpPr>
          <p:nvPr/>
        </p:nvCxnSpPr>
        <p:spPr>
          <a:xfrm>
            <a:off x="6604103" y="5416314"/>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6" name="直接箭头连接符 375">
            <a:extLst>
              <a:ext uri="{FF2B5EF4-FFF2-40B4-BE49-F238E27FC236}">
                <a16:creationId xmlns:a16="http://schemas.microsoft.com/office/drawing/2014/main" id="{763C2230-EC81-7582-D341-4142156A2CCA}"/>
              </a:ext>
            </a:extLst>
          </p:cNvPr>
          <p:cNvCxnSpPr>
            <a:cxnSpLocks/>
          </p:cNvCxnSpPr>
          <p:nvPr/>
        </p:nvCxnSpPr>
        <p:spPr>
          <a:xfrm>
            <a:off x="6747537" y="5416315"/>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1" name="直接箭头连接符 400">
            <a:extLst>
              <a:ext uri="{FF2B5EF4-FFF2-40B4-BE49-F238E27FC236}">
                <a16:creationId xmlns:a16="http://schemas.microsoft.com/office/drawing/2014/main" id="{4540FDFB-1988-B609-62F0-949242525C83}"/>
              </a:ext>
            </a:extLst>
          </p:cNvPr>
          <p:cNvCxnSpPr>
            <a:cxnSpLocks/>
          </p:cNvCxnSpPr>
          <p:nvPr/>
        </p:nvCxnSpPr>
        <p:spPr>
          <a:xfrm>
            <a:off x="6917867" y="5416316"/>
            <a:ext cx="0" cy="3971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2" name="连接符: 肘形 401">
            <a:extLst>
              <a:ext uri="{FF2B5EF4-FFF2-40B4-BE49-F238E27FC236}">
                <a16:creationId xmlns:a16="http://schemas.microsoft.com/office/drawing/2014/main" id="{DAC5A004-5819-5DE2-E7BB-F4BE04995FF4}"/>
              </a:ext>
            </a:extLst>
          </p:cNvPr>
          <p:cNvCxnSpPr>
            <a:cxnSpLocks/>
            <a:stCxn id="343" idx="2"/>
            <a:endCxn id="220" idx="2"/>
          </p:cNvCxnSpPr>
          <p:nvPr/>
        </p:nvCxnSpPr>
        <p:spPr>
          <a:xfrm rot="5400000" flipH="1">
            <a:off x="3299663" y="3300749"/>
            <a:ext cx="278709" cy="6284603"/>
          </a:xfrm>
          <a:prstGeom prst="bentConnector3">
            <a:avLst>
              <a:gd name="adj1" fmla="val -8202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59FEE8AF-0AF8-D8A0-2268-09A97725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C0EAD45F-A4F3-1A81-DFE0-3AB4BFBFE580}"/>
              </a:ext>
            </a:extLst>
          </p:cNvPr>
          <p:cNvCxnSpPr>
            <a:cxnSpLocks/>
          </p:cNvCxnSpPr>
          <p:nvPr/>
        </p:nvCxnSpPr>
        <p:spPr>
          <a:xfrm>
            <a:off x="9201184" y="137858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F6BC15A-98C2-ABCA-6F5C-60A2930234EC}"/>
              </a:ext>
            </a:extLst>
          </p:cNvPr>
          <p:cNvSpPr txBox="1"/>
          <p:nvPr/>
        </p:nvSpPr>
        <p:spPr>
          <a:xfrm>
            <a:off x="1156446" y="1483729"/>
            <a:ext cx="10246659" cy="2585323"/>
          </a:xfrm>
          <a:prstGeom prst="rect">
            <a:avLst/>
          </a:prstGeom>
          <a:noFill/>
        </p:spPr>
        <p:txBody>
          <a:bodyPr wrap="square">
            <a:spAutoFit/>
          </a:bodyPr>
          <a:lstStyle/>
          <a:p>
            <a:r>
              <a:rPr lang="zh-CN" altLang="en-US" dirty="0"/>
              <a:t>In the context of graph neural networks for node classification, you are given textual attributes and structural information of nodes in a graph. </a:t>
            </a:r>
          </a:p>
          <a:p>
            <a:r>
              <a:rPr lang="zh-CN" altLang="en-US" dirty="0"/>
              <a:t>Your task is to analyze both the semantic content and the surrounding graph structure to identify structurally stable regions that strongly influence node representations.</a:t>
            </a:r>
          </a:p>
          <a:p>
            <a:r>
              <a:rPr lang="zh-CN" altLang="en-US" dirty="0"/>
              <a:t>Based on this analysis, generate controlled textual modifications that preserve overall semantic plausibility while inducing a shift in the downstream GNN’s classification decision for the target node.</a:t>
            </a:r>
          </a:p>
          <a:p>
            <a:r>
              <a:rPr lang="zh-CN" altLang="en-US" dirty="0"/>
              <a:t>Your response should be formatted in JSON with two keys: </a:t>
            </a:r>
          </a:p>
          <a:p>
            <a:r>
              <a:rPr lang="zh-CN" altLang="en-US" dirty="0"/>
              <a:t>"Analysis" for your detailed reasoning, and </a:t>
            </a:r>
          </a:p>
          <a:p>
            <a:r>
              <a:rPr lang="zh-CN" altLang="en-US" dirty="0"/>
              <a:t>"Perturbation" for the generated text modification.</a:t>
            </a:r>
          </a:p>
        </p:txBody>
      </p:sp>
      <p:sp>
        <p:nvSpPr>
          <p:cNvPr id="8" name="文本框 7">
            <a:extLst>
              <a:ext uri="{FF2B5EF4-FFF2-40B4-BE49-F238E27FC236}">
                <a16:creationId xmlns:a16="http://schemas.microsoft.com/office/drawing/2014/main" id="{A0888894-C8C6-B6AB-764C-C9898D015891}"/>
              </a:ext>
            </a:extLst>
          </p:cNvPr>
          <p:cNvSpPr txBox="1"/>
          <p:nvPr/>
        </p:nvSpPr>
        <p:spPr>
          <a:xfrm>
            <a:off x="933986" y="4301729"/>
            <a:ext cx="762730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detailed perturbations and target labels formatted in JSON. </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0D7D4F5-C3C5-B990-7D33-74C548BA6104}"/>
                  </a:ext>
                </a:extLst>
              </p:cNvPr>
              <p:cNvSpPr txBox="1"/>
              <p:nvPr/>
            </p:nvSpPr>
            <p:spPr>
              <a:xfrm>
                <a:off x="1156446" y="5374271"/>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p:sp>
            <p:nvSpPr>
              <p:cNvPr id="9" name="文本框 8">
                <a:extLst>
                  <a:ext uri="{FF2B5EF4-FFF2-40B4-BE49-F238E27FC236}">
                    <a16:creationId xmlns:a16="http://schemas.microsoft.com/office/drawing/2014/main" id="{A0D7D4F5-C3C5-B990-7D33-74C548BA6104}"/>
                  </a:ext>
                </a:extLst>
              </p:cNvPr>
              <p:cNvSpPr txBox="1">
                <a:spLocks noRot="1" noChangeAspect="1" noMove="1" noResize="1" noEditPoints="1" noAdjustHandles="1" noChangeArrowheads="1" noChangeShapeType="1" noTextEdit="1"/>
              </p:cNvSpPr>
              <p:nvPr/>
            </p:nvSpPr>
            <p:spPr>
              <a:xfrm>
                <a:off x="1156446" y="5374271"/>
                <a:ext cx="5626092" cy="325089"/>
              </a:xfrm>
              <a:prstGeom prst="rect">
                <a:avLst/>
              </a:prstGeom>
              <a:blipFill>
                <a:blip r:embed="rId2"/>
                <a:stretch>
                  <a:fillRect l="-325" t="-3774" b="-13208"/>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6208097" y="5546004"/>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167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5702</TotalTime>
  <Words>5567</Words>
  <Application>Microsoft Office PowerPoint</Application>
  <PresentationFormat>宽屏</PresentationFormat>
  <Paragraphs>732</Paragraphs>
  <Slides>56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1879</cp:revision>
  <dcterms:created xsi:type="dcterms:W3CDTF">2025-08-14T07:06:40Z</dcterms:created>
  <dcterms:modified xsi:type="dcterms:W3CDTF">2025-12-22T16:26:58Z</dcterms:modified>
</cp:coreProperties>
</file>